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0" d="100"/>
          <a:sy n="80" d="100"/>
        </p:scale>
        <p:origin x="89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62D59-12C2-4421-AD9C-155C2A3DE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15F8E3-5F52-46E4-A83F-A429EB8AF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7610B-1435-40FF-9274-0B29F9621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7843E-132D-4288-B329-88D2226821F8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4ED1D-4631-44A6-A019-11845AD4A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0FBC3-AE89-4EBB-BBB7-98569A80C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49D1-B6D3-4DDE-8672-9FD58F310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529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0CA4A-8822-4B25-AA8D-54BD5624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B02785-C279-41E2-80DF-C60932C440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31FBE-C9C1-42F4-A100-5C4E12BCA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7843E-132D-4288-B329-88D2226821F8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BAAC5-8EC3-4C79-9CD6-8076D058F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0B0FE-719A-4B06-AEFD-A9CD838F2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49D1-B6D3-4DDE-8672-9FD58F310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454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A4E305-8324-439E-A44A-EFAAC9FED4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B8730E-0BAC-43DA-8B2F-3FEC1522E9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98CB0-4167-4F09-96B2-B7ED0D18B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7843E-132D-4288-B329-88D2226821F8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A294A-EEDD-4B30-B338-B54216A8B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AF7FE-789A-4260-A311-65989B1AB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49D1-B6D3-4DDE-8672-9FD58F310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672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4589F-212B-49C2-8C52-AC2015337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EBE32-C433-4BEB-8927-CFBACD946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FA099-E38B-48C2-81E6-3841BCD45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7843E-132D-4288-B329-88D2226821F8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93363-EFBC-4DD6-88A8-D809AB3C8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B54DF-30DD-4258-B0F0-1D484C357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49D1-B6D3-4DDE-8672-9FD58F310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054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ED53A-2A05-4FD7-A0DA-654D23105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D8B3D-2D60-49F4-852A-70CE75652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34AD2-5005-4501-9759-01082CA31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7843E-132D-4288-B329-88D2226821F8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CA62C-0E5D-4E2B-B24B-538CF6CE7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63848-EE5E-4C88-B7EB-B230EB10F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49D1-B6D3-4DDE-8672-9FD58F310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793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68459-EA4D-48E6-81E0-C2273814B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1A413-28F2-4B3A-828C-F1B46BFA48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77D4DB-BB74-44E4-96A4-711592045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41FCAE-179B-4BBA-B69C-AE6EAA610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7843E-132D-4288-B329-88D2226821F8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874D5-F1C3-4B85-BC33-5FB19D763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CCDF9C-4154-4C51-B729-967046C8B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49D1-B6D3-4DDE-8672-9FD58F310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5977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2D75C-E0B1-445C-92DD-B18247B78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70286A-EB4E-4AD2-BFBD-577F9B51D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CD789D-43D9-496F-8CEF-0F0E2A54F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3828E7-999F-4190-908C-F01E821E18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3A04EC-6D77-490F-A8F6-F006154901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083871-C1AA-480E-BD33-312C643BE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7843E-132D-4288-B329-88D2226821F8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CBB9F2-7E1F-4BFF-87AD-3D1EC9AFB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07EADB-C211-43A2-8E42-45B05B0EE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49D1-B6D3-4DDE-8672-9FD58F310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008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DF7CF-B86B-4F24-8414-07531A7CA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D6BCA9-9956-4A88-9FE4-138058C35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7843E-132D-4288-B329-88D2226821F8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62915-303B-4709-B910-1BB8E4BA5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4771EF-1340-4EA9-8D80-57FABB1FA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49D1-B6D3-4DDE-8672-9FD58F310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9502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FA7F5A-D706-4CA8-ADB3-FDA31B952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7843E-132D-4288-B329-88D2226821F8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A0A090-A71C-4619-8D78-B859B09CB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BB9CE-BBC4-496C-92CE-067B2BD34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49D1-B6D3-4DDE-8672-9FD58F310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35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46B5C-1B97-4888-A71B-DE4DA6F9E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B25AA-B205-46C0-9BF9-6C23DDB8D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D79DF-8651-4211-AAF5-0D307C294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1BD8E-DB6D-4512-864C-D3DE32E82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7843E-132D-4288-B329-88D2226821F8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1528E-656C-4F53-A90C-6DCFFCA3A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6B835-AD40-43FD-A2C5-DA24D6EEC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49D1-B6D3-4DDE-8672-9FD58F310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9063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CCDA8-3D83-4FDC-970D-19E3EDE44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82FC91-A3B2-4BF9-824B-7D97B82201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163D6-2153-4469-9B4E-FAF28CF9B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932A52-BD57-4A89-BC48-D80A0EC73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7843E-132D-4288-B329-88D2226821F8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7CBA54-0187-45C6-9B7C-9B6DD7475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5E3FA9-3F92-4C4F-B461-095CD0EB7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49D1-B6D3-4DDE-8672-9FD58F310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002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F81BCD-9A22-4636-90A2-5798FE2DD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8A8EE-5CB1-4CF9-8CD8-EE5814FB5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2B9CD-9CF8-40BC-8421-A4FE77242F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7843E-132D-4288-B329-88D2226821F8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E9DAA-B5FA-476D-BDD5-FCCB00FBDB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F3AE6-5E9F-49F2-A972-18B7C9452A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049D1-B6D3-4DDE-8672-9FD58F310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207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FA798-B4DB-4AC9-9B6C-7C9FF86B0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906" y="361768"/>
            <a:ext cx="9144000" cy="2306637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US" sz="31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br>
              <a:rPr lang="en-IN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US" sz="27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</a:t>
            </a:r>
            <a:r>
              <a:rPr lang="en-US" sz="2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PAROLE</a:t>
            </a:r>
            <a:r>
              <a:rPr lang="en-US" sz="27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</a:t>
            </a:r>
            <a:br>
              <a:rPr lang="en-IN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US" sz="27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br>
              <a:rPr lang="en-IN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0C74B3-3C44-4FFF-895C-67BF5F424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754" y="486508"/>
            <a:ext cx="11019692" cy="6371492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vFk</a:t>
            </a:r>
            <a:r>
              <a:rPr lang="en-US" sz="7200" b="1" dirty="0" err="1"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Z</a:t>
            </a:r>
            <a:r>
              <a:rPr lang="en-US" sz="7200" b="1" dirty="0"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%&amp;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ftu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vkthou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dkjkokl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feyrh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mUgha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vr</a:t>
            </a:r>
            <a:r>
              <a:rPr lang="en-US" sz="7200" dirty="0"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%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lqèkkjus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,d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leqfpr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O;oLFkk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blesa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dqN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le;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dkV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pqdk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bl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nkSjku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mlds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vPNs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vkpj.k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eqä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fn;k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sz="96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r>
              <a:rPr lang="en-US" sz="96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96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96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vFkZ</a:t>
            </a:r>
            <a:r>
              <a:rPr lang="en-US" sz="96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96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96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96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fo'ks"krk</a:t>
            </a:r>
            <a:r>
              <a:rPr lang="en-US" sz="96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,¡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</a:t>
            </a:r>
            <a:r>
              <a:rPr lang="en-US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MEANING AND CHARACTERISTICS OF PAROLE</a:t>
            </a: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en-IN" sz="9600" b="1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vijkèk'kkfL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=;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n.M'kkfL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=;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us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voèkkj.kk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Li"V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djrs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gq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kCnksa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bl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çdkj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ifjHkkf"kr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fd;k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¼1½ </a:t>
            </a:r>
            <a:r>
              <a:rPr lang="en-US" sz="72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lnLyS.M</a:t>
            </a: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Øslh</a:t>
            </a: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¼</a:t>
            </a:r>
            <a:r>
              <a:rPr lang="en-US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Sutherland and Cressey</a:t>
            </a: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us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fopkj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çdV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djrs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gq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[kk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"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n.MkRed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lqèkkjkRed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laLFkk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eqä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vFkok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eqä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çfLFkfr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ftlesa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fn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O;fä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us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vfèkdka'k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Hkkx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iwjk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fy;k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;g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eqfä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vPNk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O;ogkj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ml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laLFkk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jkT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}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vuqeksfnr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nwljh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laLFkk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ns[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[k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vkSj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fu;U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=.k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ml le;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rd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jgus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'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krZ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tc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rd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iw.kZ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eqfä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vkns'k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u ns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fn;k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tk;sA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¼2½ </a:t>
            </a:r>
            <a:r>
              <a:rPr lang="en-US" sz="72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VSiV</a:t>
            </a: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¼</a:t>
            </a:r>
            <a:r>
              <a:rPr lang="en-US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D- Taft</a:t>
            </a: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us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[kk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ÞiSjksy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}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dqN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Hkkx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iwjk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ysus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ckn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eqfä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çnku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ftlds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vUrxZr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dSnh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leqnk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jgus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dqN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krksZa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lkFk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+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fn;k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bl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çfLFkfr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og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krZ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mYya?ku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okil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mÙkjnk;h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¼3½ </a:t>
            </a:r>
            <a:r>
              <a:rPr lang="en-US" sz="72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bfy,V</a:t>
            </a: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¼</a:t>
            </a:r>
            <a:r>
              <a:rPr lang="en-US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Elliot</a:t>
            </a: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'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kCnksa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ÞiSjksy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dSnh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}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vFkok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lqèkkjky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ls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mldh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vofèk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iwjh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igys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l'krZ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eqfä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çkIr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: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ifjHkkf"kr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fd;k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vfèkdkjh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laLrqfr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x;h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</a:t>
            </a:r>
            <a:r>
              <a:rPr lang="en-US" sz="7200" dirty="0" err="1"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IN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5151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3BA6C-4E6C-4260-B6CE-091FB536A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5242" y="206458"/>
            <a:ext cx="9144000" cy="919747"/>
          </a:xfrm>
        </p:spPr>
        <p:txBody>
          <a:bodyPr>
            <a:normAutofit/>
          </a:bodyPr>
          <a:lstStyle/>
          <a:p>
            <a:r>
              <a:rPr lang="en-US" sz="2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2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2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fo'ks"krk</a:t>
            </a:r>
            <a:r>
              <a:rPr lang="en-US" sz="2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,¡ ¼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Characteristics of Parole</a:t>
            </a:r>
            <a:r>
              <a:rPr lang="en-US" sz="2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</a:t>
            </a:r>
            <a:b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E9CCE9-954E-4E9E-AD28-9561348E9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8990" y="1330743"/>
            <a:ext cx="9144000" cy="165576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fofHkUu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ifjHkk"kkvksa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vkèkkj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dqN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fo'ks"krk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,¡ ;k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rRo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çdV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gksrs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fuEukafdr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¼1½ ;g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lqèkkjus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,d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U;kf;d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fofèk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¼2½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dqN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Hkkx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dkVus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i'pkr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~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¼3½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ftlus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vofèk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vPNk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O;ogkj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fd;k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¼4½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iwoZ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lEeq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[k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dqN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krZsa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j[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ftldk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¼ftls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NksM+rs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gSa½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ikyu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iM+rk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¼5½ 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vofèk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vfèkdkjh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vkKk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ikyu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iM+rk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,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slk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u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mlds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n.M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O;oLFkk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¼6½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fu;U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=.k ,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fujh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{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k.k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O;oLFkk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gksrh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blds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vHkko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;g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O;oLFkk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lQy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ugha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ldrhA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75359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29756-90F5-44F6-BCAA-81639D8D7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7590" y="268121"/>
            <a:ext cx="9144000" cy="754563"/>
          </a:xfrm>
        </p:spPr>
        <p:txBody>
          <a:bodyPr>
            <a:noAutofit/>
          </a:bodyPr>
          <a:lstStyle/>
          <a:p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'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krZsa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¼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Conditions of Parole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41DA7F-070C-4AFE-8E66-2E67536BE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0310" y="268121"/>
            <a:ext cx="10431379" cy="5317958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dSnh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NksM+s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tkus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fy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dqN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krksZa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ikyu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djuk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vfuok;Z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gksrk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;s “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krsZ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%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¼1½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dkuwu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fu;eksa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ikyu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mez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gksxkA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¼2½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eknd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æO;ksa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mÙkstd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inkFkksZa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lsou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nwj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jgsxkA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¼3½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fcuk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vfèkdkjh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O;olk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ugha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cnysxkA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¼4½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vfèkdkjh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fcuk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fuokl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LFkku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ugha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cnysxkA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¼5½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vki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nwj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j[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ksxkA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¼6½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ikl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çdkj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gfFk;kj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ugha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j[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ksxkA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¼7½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tqvk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vkSj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nwf"kr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vknrksa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nwj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jgsxkA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¼8½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dkuwu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mYya?ku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ugha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djsxkA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¼9½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vkfJrksa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Hkj.k&amp;iks"k.k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mudh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vko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';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drkvksa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iwjk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djsxkA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¼10½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fcuk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vuqefr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fookg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ugha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djsxkA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¼11½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çdkj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dksbZ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_.k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ugha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ysxkA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¼12½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fcuk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eksVj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ugha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pyk,xkA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¼13½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çxfr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fjiksVZ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le;&amp;le;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fujh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{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k.k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vfèkdkjh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nsrk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jgsxkA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¼14½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vkns'k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feyus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cph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gqbZ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n.M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vofèk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dkVus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okil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vk,xkA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771236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77722-8EAF-48EC-B2F5-1C82CD106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5558" y="2060826"/>
            <a:ext cx="9144000" cy="477837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Hkkjr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PAROLE IN INDIA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BF8FB3-4FDA-4E17-B34A-4CF03C0CD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484" y="1052763"/>
            <a:ext cx="11061032" cy="5017168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fo”o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vusd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ns'kksa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dSfn;ksa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dqN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n.M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vofèk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iwjh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igys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eqä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nsus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çpyu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mUuhloha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krkCnh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eè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vkjEHk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x;k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FkkA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,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sls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ns'kksa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baXyS.M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gaxjh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Ýkal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vesfjdk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vkfn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çeq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[k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chloha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krkCnh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Hkkjr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O;oLFkk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xbZ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;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¡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lEcfUèkr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Hkkjrh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Lrj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dksbZ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dkuwu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vkt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ugha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cuk;k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Hkkjr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n.M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çfØ;k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lafgrk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èkkjk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432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vUrxZr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;g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çkoèkku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x;k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jkT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ljdkj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dqN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krksZa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lkFk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fcuk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dSfn;ksa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eqä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ldrh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cksMZ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v‚Q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fjyht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¼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Board of Release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vFkok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eqfä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ifj"kn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~^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dgk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20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ykHk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¼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Merits of Parole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gksus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okys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ykHk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fuEufyf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[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%&amp;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¼1½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thou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yEch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vofèk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de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%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lekt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ifjokj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lkFk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¼2½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blesa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lqèkkj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lkekftd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lek;kstu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lg;ksx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feyrk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¼3½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}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vPNk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O;ogkj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tabLst>
                <a:tab pos="625475" algn="l"/>
                <a:tab pos="722313" algn="l"/>
              </a:tabLs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¼4½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ltk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lekIr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igys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eqfä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fey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blls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jkT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vkSj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laLFkkvksa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}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fd;s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okys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vkfFkZd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deh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vkrh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¼5½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fjgk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O;fä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O;olk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ifjokj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Hkj.k&amp;iks"k.k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lg;ksx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¼6½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O;fä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ço`fÙk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eqä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lgk;rk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feyrh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D;ksafd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ifjokj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lekt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lkFk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jgus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volj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feyrk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656900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2601A-38B3-4EA4-B8E2-D5FB1BAD2D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9449"/>
            <a:ext cx="9144000" cy="862848"/>
          </a:xfrm>
        </p:spPr>
        <p:txBody>
          <a:bodyPr>
            <a:normAutofit/>
          </a:bodyPr>
          <a:lstStyle/>
          <a:p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gkfu;k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¡ ¼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Demerits of Parole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7CC990-99A3-4238-9884-CE74F2B8A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2421" y="1667794"/>
            <a:ext cx="10347157" cy="4860757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gksus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okyh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gkfu;k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¡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fuEufyf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[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%&amp;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¼1½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jktuhfrd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gLr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{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ksi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dkj.k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bl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O;oLFkk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vusd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nks"kiw.kZ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uhfr;k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¡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viukbZ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¼2½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Hkz"Vkpkj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ukSdj'kkgh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HkkbZ&amp;Hkrhtkokn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flQkfj'k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vkfn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dkj.k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lQyrk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ckèkk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mRiUu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djrs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¼3½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çf'kf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{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iSjksy&amp;vfèkdkfj;ksa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deh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vfèkdkfj;ksa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drZO;fu"Bk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vHkko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dkj.k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O;oLFkk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lQy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ugha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ikrh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¼4½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lEcUèk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lkoèkkuh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ugha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j[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ftlls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O;oLFkk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lQyrk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ckèkk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mRiUu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gksrh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¼5½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iSjksy&amp;vfèkdkjh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ns[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k&amp;js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[k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j[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x,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iSjksfy;ksa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la[;k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O;oLFkk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lQyrk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dfBukbZ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vkrh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¼6½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lekt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iquokZl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i;kZIr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O;oLFkk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deh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O;oLFkk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vusd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nks"k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mRiUu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gksrs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3203562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1491</Words>
  <Application>Microsoft Office PowerPoint</Application>
  <PresentationFormat>Widescreen</PresentationFormat>
  <Paragraphs>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Kruti Dev 010</vt:lpstr>
      <vt:lpstr>Office Theme</vt:lpstr>
      <vt:lpstr>  iSjksy ¼PAROLE½     </vt:lpstr>
      <vt:lpstr>iSjksy dh fo'ks"krk,¡ ¼Characteristics of Parole½ </vt:lpstr>
      <vt:lpstr>iSjksy dh 'krZsa ¼Conditions of Parole½ </vt:lpstr>
      <vt:lpstr>Hkkjr esa iSjksy ¼PAROLE IN INDIA½   </vt:lpstr>
      <vt:lpstr>iSjksy ls gkfu;k¡ ¼Demerits of Parole½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dharsiwacollege1989@gmail.com</dc:creator>
  <cp:lastModifiedBy>dharsiwacollege1989@gmail.com</cp:lastModifiedBy>
  <cp:revision>9</cp:revision>
  <dcterms:created xsi:type="dcterms:W3CDTF">2022-02-24T06:12:04Z</dcterms:created>
  <dcterms:modified xsi:type="dcterms:W3CDTF">2022-02-24T06:44:23Z</dcterms:modified>
</cp:coreProperties>
</file>